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8" r:id="rId9"/>
    <p:sldId id="26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7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1563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Gillian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5400000">
            <a:off x="-48494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5400000">
            <a:off x="-4849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-5400000">
            <a:off x="-48361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rot="-5400000" flipH="1">
            <a:off x="3761646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5400000" flipH="1">
            <a:off x="3976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5400000" flipH="1">
            <a:off x="3761514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rot="5400000" flipH="1">
            <a:off x="3761488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5400000">
            <a:off x="1475437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5400000">
            <a:off x="1690219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-5400000">
            <a:off x="1475569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-5400000" flipH="1">
            <a:off x="2237689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 rot="5400000" flipH="1">
            <a:off x="2237556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rot="5400000">
            <a:off x="2452232" y="-165969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rot="5400000">
            <a:off x="2999419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5400000">
            <a:off x="2999419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-5400000" flipH="1">
            <a:off x="3214228" y="-165969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-5400000" flipH="1">
            <a:off x="713603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5400000">
            <a:off x="-48494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-5400000" flipH="1">
            <a:off x="3761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5400000">
            <a:off x="1475569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-5400000">
            <a:off x="2999552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 rot="-5400000" flipH="1">
            <a:off x="713603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rot="-5400000" flipH="1">
            <a:off x="713603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5400000">
            <a:off x="3976138" y="-165969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-5400000">
            <a:off x="166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-5400000" flipH="1">
            <a:off x="166211" y="-165969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-5400000" flipH="1">
            <a:off x="1690142" y="-165969"/>
            <a:ext cx="429600" cy="761999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-5400000" flipH="1">
            <a:off x="2237612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-5400000" flipH="1">
            <a:off x="2237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-5400000">
            <a:off x="3214202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-5400000">
            <a:off x="2999475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5400000" flipH="1">
            <a:off x="713394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5400000" flipH="1">
            <a:off x="713394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-5400000">
            <a:off x="-48361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-5400000" flipH="1">
            <a:off x="3761621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5400000">
            <a:off x="1475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>
            <a:off x="1475437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5400000" flipH="1">
            <a:off x="2452206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5400000" flipH="1">
            <a:off x="2237556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5400000">
            <a:off x="2999419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5400000" flipH="1">
            <a:off x="928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5400000">
            <a:off x="928121" y="-165969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5400000">
            <a:off x="4523505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rot="5400000">
            <a:off x="4523505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-5400000">
            <a:off x="4523638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-5400000" flipH="1">
            <a:off x="8333646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5400000" flipH="1">
            <a:off x="8548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5400000" flipH="1">
            <a:off x="8333514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5400000" flipH="1">
            <a:off x="8333488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rot="5400000">
            <a:off x="6047437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-5400000">
            <a:off x="6262219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-5400000">
            <a:off x="6047569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-5400000" flipH="1">
            <a:off x="6809689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5400000" flipH="1">
            <a:off x="6809556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5400000">
            <a:off x="7024232" y="-165969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5400000">
            <a:off x="7571419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rot="5400000">
            <a:off x="7571419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rot="-5400000" flipH="1">
            <a:off x="7786228" y="-165969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-5400000" flipH="1">
            <a:off x="5285603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5400000">
            <a:off x="4523505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-5400000" flipH="1">
            <a:off x="8333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-5400000">
            <a:off x="6047569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-5400000">
            <a:off x="7571552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-5400000" flipH="1">
            <a:off x="5285603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-5400000" flipH="1">
            <a:off x="5285603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 rot="5400000">
            <a:off x="8548138" y="-165969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-5400000">
            <a:off x="4738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rot="-5400000" flipH="1">
            <a:off x="4738211" y="-165969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 rot="-5400000" flipH="1">
            <a:off x="6262142" y="-165969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rot="-5400000" flipH="1">
            <a:off x="6809612" y="1766180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-5400000" flipH="1">
            <a:off x="6809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 rot="-5400000">
            <a:off x="7786202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-5400000">
            <a:off x="7571475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5400000" flipH="1">
            <a:off x="5285394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5400000" flipH="1">
            <a:off x="5285394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-5400000">
            <a:off x="4523638" y="1336794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-5400000" flipH="1">
            <a:off x="8333621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5400000">
            <a:off x="6047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5400000">
            <a:off x="6047437" y="907377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5400000" flipH="1">
            <a:off x="7024206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5400000" flipH="1">
            <a:off x="6809556" y="47789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5400000">
            <a:off x="7571419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5400000" flipH="1">
            <a:off x="5500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5400000">
            <a:off x="5500121" y="-165969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2795399"/>
            <a:ext cx="8520600" cy="12651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311700" y="4123350"/>
            <a:ext cx="8520600" cy="4569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795399"/>
            <a:ext cx="8520600" cy="1265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DCON 2017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311700" y="4123350"/>
            <a:ext cx="8520600" cy="4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adventures of Gillian, Jordyn, Barrett, Zoe and Sheila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Saturday Morning-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85725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" y="316200"/>
            <a:ext cx="6058498" cy="454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981" y="78125"/>
            <a:ext cx="1857879" cy="247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8774" y="2555300"/>
            <a:ext cx="1884299" cy="251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150" y="44050"/>
            <a:ext cx="2235201" cy="298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4544" y="2250829"/>
            <a:ext cx="2131999" cy="284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1475"/>
            <a:ext cx="4122699" cy="309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325" y="0"/>
            <a:ext cx="4122679" cy="309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400" y="152400"/>
            <a:ext cx="2235201" cy="298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5" y="119050"/>
            <a:ext cx="3248826" cy="482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149" y="119050"/>
            <a:ext cx="3152324" cy="48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850" y="0"/>
            <a:ext cx="28977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1006100" y="335128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900">
                <a:solidFill>
                  <a:srgbClr val="FFFFFF"/>
                </a:solidFill>
              </a:rPr>
              <a:t>New District Board</a:t>
            </a:r>
          </a:p>
          <a:p>
            <a:pPr lvl="0" algn="ctr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5" y="469175"/>
            <a:ext cx="2949019" cy="39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750" y="439850"/>
            <a:ext cx="2993049" cy="3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9150" y="-2"/>
            <a:ext cx="2255091" cy="30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0121" y="2136700"/>
            <a:ext cx="1693974" cy="300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Macintosh PowerPoint</Application>
  <PresentationFormat>On-screen Show (16:9)</PresentationFormat>
  <Paragraphs>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marina</vt:lpstr>
      <vt:lpstr>DCON 2017</vt:lpstr>
      <vt:lpstr>Saturday Morning-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DCON 2017</dc:title>
  <cp:lastModifiedBy>FVDES Staff</cp:lastModifiedBy>
  <cp:revision>5</cp:revision>
  <dcterms:modified xsi:type="dcterms:W3CDTF">2017-04-13T04:22:49Z</dcterms:modified>
</cp:coreProperties>
</file>